
<file path=[Content_Types].xml><?xml version="1.0" encoding="utf-8"?>
<Types xmlns="http://schemas.openxmlformats.org/package/2006/content-types">
  <Default Extension="jpeg" ContentType="image/jpeg"/>
  <Default Extension="bin" ContentType="application/vnd.openxmlformats-officedocument.oleObjec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4"/>
  </p:notesMasterIdLst>
  <p:sldIdLst>
    <p:sldId id="326" r:id="rId4"/>
    <p:sldId id="258" r:id="rId5"/>
    <p:sldId id="259" r:id="rId6"/>
    <p:sldId id="262" r:id="rId7"/>
    <p:sldId id="265" r:id="rId8"/>
    <p:sldId id="267" r:id="rId9"/>
    <p:sldId id="269" r:id="rId10"/>
    <p:sldId id="264" r:id="rId11"/>
    <p:sldId id="266" r:id="rId12"/>
    <p:sldId id="270" r:id="rId13"/>
    <p:sldId id="271" r:id="rId14"/>
    <p:sldId id="273" r:id="rId15"/>
    <p:sldId id="274" r:id="rId16"/>
    <p:sldId id="275" r:id="rId17"/>
    <p:sldId id="300" r:id="rId18"/>
    <p:sldId id="301" r:id="rId19"/>
    <p:sldId id="302" r:id="rId20"/>
    <p:sldId id="325" r:id="rId21"/>
    <p:sldId id="304" r:id="rId22"/>
    <p:sldId id="305" r:id="rId23"/>
  </p:sldIdLst>
  <p:sldSz cx="9144000" cy="5715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FFFFFF"/>
    <a:srgbClr val="CC9900"/>
    <a:srgbClr val="003366"/>
    <a:srgbClr val="CC6600"/>
    <a:srgbClr val="FF00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>
        <p:scale>
          <a:sx n="71" d="100"/>
          <a:sy n="71" d="100"/>
        </p:scale>
        <p:origin x="-1140" y="-108"/>
      </p:cViewPr>
      <p:guideLst>
        <p:guide orient="horz" pos="1800"/>
        <p:guide pos="290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1.xml"/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在此输入图表标题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c:rich>
      </c:tx>
      <c:layout>
        <c:manualLayout>
          <c:xMode val="edge"/>
          <c:yMode val="edge"/>
          <c:x val="0.359181096870647"/>
          <c:y val="0.00740387352784858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742060777559056"/>
          <c:y val="0.168512355821224"/>
          <c:w val="0.908606422244095"/>
          <c:h val="0.6543768843684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本科</c:v>
                </c:pt>
              </c:strCache>
            </c:strRef>
          </c:tx>
          <c:spPr>
            <a:solidFill>
              <a:srgbClr val="003366">
                <a:alpha val="50196"/>
              </a:srgb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Sheet1!$A$2:$A$6</c:f>
              <c:strCache>
                <c:ptCount val="5"/>
                <c:pt idx="0">
                  <c:v>2016年</c:v>
                </c:pt>
                <c:pt idx="1">
                  <c:v>2017年</c:v>
                </c:pt>
                <c:pt idx="2">
                  <c:v>2018年</c:v>
                </c:pt>
                <c:pt idx="3">
                  <c:v>2019年</c:v>
                </c:pt>
                <c:pt idx="4">
                  <c:v>2020年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11242</c:v>
                </c:pt>
                <c:pt idx="1">
                  <c:v>11960.6</c:v>
                </c:pt>
                <c:pt idx="2">
                  <c:v>12579.29</c:v>
                </c:pt>
                <c:pt idx="3">
                  <c:v>13456.92</c:v>
                </c:pt>
                <c:pt idx="4">
                  <c:v>14146.6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专科</c:v>
                </c:pt>
              </c:strCache>
            </c:strRef>
          </c:tx>
          <c:spPr>
            <a:solidFill>
              <a:schemeClr val="accent2">
                <a:lumMod val="75000"/>
                <a:alpha val="50196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Sheet1!$A$2:$A$6</c:f>
              <c:strCache>
                <c:ptCount val="5"/>
                <c:pt idx="0">
                  <c:v>2016年</c:v>
                </c:pt>
                <c:pt idx="1">
                  <c:v>2017年</c:v>
                </c:pt>
                <c:pt idx="2">
                  <c:v>2018年</c:v>
                </c:pt>
                <c:pt idx="3">
                  <c:v>2019年</c:v>
                </c:pt>
                <c:pt idx="4">
                  <c:v>2020年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10997</c:v>
                </c:pt>
                <c:pt idx="1">
                  <c:v>10742.66</c:v>
                </c:pt>
                <c:pt idx="2">
                  <c:v>10228.71</c:v>
                </c:pt>
                <c:pt idx="3">
                  <c:v>9765.18</c:v>
                </c:pt>
                <c:pt idx="4">
                  <c:v>9275.5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国际学院</c:v>
                </c:pt>
              </c:strCache>
            </c:strRef>
          </c:tx>
          <c:spPr>
            <a:solidFill>
              <a:srgbClr val="FF6600">
                <a:alpha val="49020"/>
              </a:srgb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Sheet1!$A$2:$A$6</c:f>
              <c:strCache>
                <c:ptCount val="5"/>
                <c:pt idx="0">
                  <c:v>2016年</c:v>
                </c:pt>
                <c:pt idx="1">
                  <c:v>2017年</c:v>
                </c:pt>
                <c:pt idx="2">
                  <c:v>2018年</c:v>
                </c:pt>
                <c:pt idx="3">
                  <c:v>2019年</c:v>
                </c:pt>
                <c:pt idx="4">
                  <c:v>2020年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6334.19</c:v>
                </c:pt>
                <c:pt idx="1">
                  <c:v>7283</c:v>
                </c:pt>
                <c:pt idx="2">
                  <c:v>8378.12999999999</c:v>
                </c:pt>
                <c:pt idx="3">
                  <c:v>9513.04</c:v>
                </c:pt>
                <c:pt idx="4">
                  <c:v>10711.6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622784"/>
        <c:axId val="67624320"/>
      </c:barChart>
      <c:catAx>
        <c:axId val="6762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67624320"/>
        <c:crosses val="autoZero"/>
        <c:auto val="1"/>
        <c:lblAlgn val="ctr"/>
        <c:lblOffset val="100"/>
        <c:noMultiLvlLbl val="0"/>
      </c:catAx>
      <c:valAx>
        <c:axId val="6762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67622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2267569577127"/>
          <c:y val="0.927152102962424"/>
          <c:w val="0.781371552615817"/>
          <c:h val="0.07284789703757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600" b="0" i="0" u="none" strike="noStrike" kern="1200" baseline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63AA8E-F342-47ED-8D85-493CEECC8AE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>
                <a:latin typeface="Calibri" panose="020F0502020204030204" pitchFamily="34" charset="0"/>
              </a:rPr>
            </a:fld>
            <a:endParaRPr lang="zh-CN" altLang="en-US" sz="1200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12F8CC-5FFB-40A8-AF20-A06761FD4BD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12F8CC-5FFB-40A8-AF20-A06761FD4BD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12F8CC-5FFB-40A8-AF20-A06761FD4BD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组合 13"/>
          <p:cNvGrpSpPr/>
          <p:nvPr userDrawn="1"/>
        </p:nvGrpSpPr>
        <p:grpSpPr>
          <a:xfrm rot="10800000" flipH="1" flipV="1">
            <a:off x="-44450" y="982663"/>
            <a:ext cx="2312988" cy="0"/>
            <a:chOff x="3523587" y="2422358"/>
            <a:chExt cx="5540203" cy="0"/>
          </a:xfrm>
        </p:grpSpPr>
        <p:cxnSp>
          <p:nvCxnSpPr>
            <p:cNvPr id="8" name="直接连接符 7"/>
            <p:cNvCxnSpPr/>
            <p:nvPr/>
          </p:nvCxnSpPr>
          <p:spPr>
            <a:xfrm rot="10800000" flipH="1" flipV="1">
              <a:off x="3523587" y="2422358"/>
              <a:ext cx="5300646" cy="0"/>
            </a:xfrm>
            <a:prstGeom prst="line">
              <a:avLst/>
            </a:prstGeom>
            <a:ln>
              <a:solidFill>
                <a:srgbClr val="232C49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8622703" y="2422358"/>
              <a:ext cx="448692" cy="0"/>
            </a:xfrm>
            <a:prstGeom prst="line">
              <a:avLst/>
            </a:prstGeom>
            <a:ln w="76200">
              <a:solidFill>
                <a:srgbClr val="232C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16"/>
          <p:cNvSpPr txBox="1"/>
          <p:nvPr/>
        </p:nvSpPr>
        <p:spPr>
          <a:xfrm rot="5400000">
            <a:off x="7798594" y="2102644"/>
            <a:ext cx="2216150" cy="211138"/>
          </a:xfrm>
          <a:prstGeom prst="rect">
            <a:avLst/>
          </a:prstGeom>
          <a:noFill/>
        </p:spPr>
        <p:txBody>
          <a:bodyPr lIns="71323" tIns="35662" rIns="71323" bIns="3566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00" b="0" i="0" u="none" strike="noStrike" kern="1200" cap="none" spc="234" normalizeH="0" baseline="0" noProof="0" dirty="0">
                <a:ln>
                  <a:noFill/>
                </a:ln>
                <a:solidFill>
                  <a:srgbClr val="D9B44F"/>
                </a:solidFill>
                <a:effectLst/>
                <a:uLnTx/>
                <a:uFillTx/>
                <a:latin typeface="Aparajita" pitchFamily="34" charset="0"/>
                <a:ea typeface="Adobe 黑体 Std R" panose="020B0400000000000000" pitchFamily="34" charset="-122"/>
                <a:cs typeface="Aparajita" pitchFamily="34" charset="0"/>
              </a:rPr>
              <a:t>COMPANY INTRODUCTION</a:t>
            </a:r>
            <a:endParaRPr kumimoji="0" lang="en-US" altLang="zh-CN" sz="900" b="0" i="0" u="none" strike="noStrike" kern="1200" cap="none" spc="234" normalizeH="0" baseline="0" noProof="0" dirty="0">
              <a:ln>
                <a:noFill/>
              </a:ln>
              <a:solidFill>
                <a:srgbClr val="D9B44F"/>
              </a:solidFill>
              <a:effectLst/>
              <a:uLnTx/>
              <a:uFillTx/>
              <a:latin typeface="Aparajita" pitchFamily="34" charset="0"/>
              <a:ea typeface="Adobe 黑体 Std R" panose="020B0400000000000000" pitchFamily="34" charset="-122"/>
              <a:cs typeface="Aparajita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8905875" y="0"/>
            <a:ext cx="0" cy="1062038"/>
          </a:xfrm>
          <a:prstGeom prst="line">
            <a:avLst/>
          </a:prstGeom>
          <a:ln w="12700">
            <a:solidFill>
              <a:srgbClr val="D9B4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8905875" y="3228975"/>
            <a:ext cx="0" cy="396875"/>
          </a:xfrm>
          <a:prstGeom prst="line">
            <a:avLst/>
          </a:prstGeom>
          <a:ln w="12700">
            <a:solidFill>
              <a:srgbClr val="D9B4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12F8CC-5FFB-40A8-AF20-A06761FD4BD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12F8CC-5FFB-40A8-AF20-A06761FD4BD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12F8CC-5FFB-40A8-AF20-A06761FD4BD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12F8CC-5FFB-40A8-AF20-A06761FD4BD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12F8CC-5FFB-40A8-AF20-A06761FD4BD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12F8CC-5FFB-40A8-AF20-A06761FD4BD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12F8CC-5FFB-40A8-AF20-A06761FD4BD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12F8CC-5FFB-40A8-AF20-A06761FD4BD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12F8CC-5FFB-40A8-AF20-A06761FD4BD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12F8CC-5FFB-40A8-AF20-A06761FD4BD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12F8CC-5FFB-40A8-AF20-A06761FD4BD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12F8CC-5FFB-40A8-AF20-A06761FD4BD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12F8CC-5FFB-40A8-AF20-A06761FD4BD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组合 13"/>
          <p:cNvGrpSpPr/>
          <p:nvPr userDrawn="1"/>
        </p:nvGrpSpPr>
        <p:grpSpPr>
          <a:xfrm rot="10800000" flipH="1" flipV="1">
            <a:off x="-44450" y="982663"/>
            <a:ext cx="2312988" cy="0"/>
            <a:chOff x="3523587" y="2422358"/>
            <a:chExt cx="5540203" cy="0"/>
          </a:xfrm>
        </p:grpSpPr>
        <p:cxnSp>
          <p:nvCxnSpPr>
            <p:cNvPr id="8" name="直接连接符 7"/>
            <p:cNvCxnSpPr/>
            <p:nvPr/>
          </p:nvCxnSpPr>
          <p:spPr>
            <a:xfrm rot="10800000" flipH="1" flipV="1">
              <a:off x="3523587" y="2422358"/>
              <a:ext cx="5300646" cy="0"/>
            </a:xfrm>
            <a:prstGeom prst="line">
              <a:avLst/>
            </a:prstGeom>
            <a:ln>
              <a:solidFill>
                <a:srgbClr val="232C49">
                  <a:alpha val="3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8622703" y="2422358"/>
              <a:ext cx="448692" cy="0"/>
            </a:xfrm>
            <a:prstGeom prst="line">
              <a:avLst/>
            </a:prstGeom>
            <a:ln w="76200">
              <a:solidFill>
                <a:srgbClr val="232C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16"/>
          <p:cNvSpPr txBox="1"/>
          <p:nvPr/>
        </p:nvSpPr>
        <p:spPr>
          <a:xfrm rot="5400000">
            <a:off x="7798594" y="2102644"/>
            <a:ext cx="2216150" cy="211138"/>
          </a:xfrm>
          <a:prstGeom prst="rect">
            <a:avLst/>
          </a:prstGeom>
          <a:noFill/>
        </p:spPr>
        <p:txBody>
          <a:bodyPr lIns="71323" tIns="35662" rIns="71323" bIns="3566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00" b="0" i="0" u="none" strike="noStrike" kern="1200" cap="none" spc="234" normalizeH="0" baseline="0" noProof="0" dirty="0">
                <a:ln>
                  <a:noFill/>
                </a:ln>
                <a:solidFill>
                  <a:srgbClr val="D9B44F"/>
                </a:solidFill>
                <a:effectLst/>
                <a:uLnTx/>
                <a:uFillTx/>
                <a:latin typeface="Aparajita" pitchFamily="34" charset="0"/>
                <a:ea typeface="Adobe 黑体 Std R" panose="020B0400000000000000" pitchFamily="34" charset="-122"/>
                <a:cs typeface="Aparajita" pitchFamily="34" charset="0"/>
              </a:rPr>
              <a:t>COMPANY INTRODUCTION</a:t>
            </a:r>
            <a:endParaRPr kumimoji="0" lang="en-US" altLang="zh-CN" sz="900" b="0" i="0" u="none" strike="noStrike" kern="1200" cap="none" spc="234" normalizeH="0" baseline="0" noProof="0" dirty="0">
              <a:ln>
                <a:noFill/>
              </a:ln>
              <a:solidFill>
                <a:srgbClr val="D9B44F"/>
              </a:solidFill>
              <a:effectLst/>
              <a:uLnTx/>
              <a:uFillTx/>
              <a:latin typeface="Aparajita" pitchFamily="34" charset="0"/>
              <a:ea typeface="Adobe 黑体 Std R" panose="020B0400000000000000" pitchFamily="34" charset="-122"/>
              <a:cs typeface="Aparajita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8905875" y="0"/>
            <a:ext cx="0" cy="1062038"/>
          </a:xfrm>
          <a:prstGeom prst="line">
            <a:avLst/>
          </a:prstGeom>
          <a:ln w="12700">
            <a:solidFill>
              <a:srgbClr val="D9B4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8905875" y="3228975"/>
            <a:ext cx="0" cy="396875"/>
          </a:xfrm>
          <a:prstGeom prst="line">
            <a:avLst/>
          </a:prstGeom>
          <a:ln w="12700">
            <a:solidFill>
              <a:srgbClr val="D9B4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12F8CC-5FFB-40A8-AF20-A06761FD4BD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12F8CC-5FFB-40A8-AF20-A06761FD4BD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12F8CC-5FFB-40A8-AF20-A06761FD4BD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12F8CC-5FFB-40A8-AF20-A06761FD4BD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12F8CC-5FFB-40A8-AF20-A06761FD4BD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12F8CC-5FFB-40A8-AF20-A06761FD4BD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12F8CC-5FFB-40A8-AF20-A06761FD4BD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12F8CC-5FFB-40A8-AF20-A06761FD4BD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9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12F8CC-5FFB-40A8-AF20-A06761FD4BD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9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12F8CC-5FFB-40A8-AF20-A06761FD4BD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175"/>
            <a:ext cx="9150350" cy="571817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700338" y="0"/>
            <a:ext cx="3455988" cy="28575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副标题 2"/>
          <p:cNvSpPr>
            <a:spLocks noGrp="1"/>
          </p:cNvSpPr>
          <p:nvPr/>
        </p:nvSpPr>
        <p:spPr>
          <a:xfrm>
            <a:off x="2843213" y="2497138"/>
            <a:ext cx="3270250" cy="576262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buClrTx/>
              <a:buSzTx/>
            </a:pPr>
            <a:r>
              <a:rPr lang="zh-CN" altLang="en-US" sz="1600" kern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汇报人：</a:t>
            </a:r>
            <a:endParaRPr lang="zh-CN" altLang="en-US" sz="1600" kern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1547813" y="1128713"/>
            <a:ext cx="5832475" cy="10779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/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河南牧业经济学院</a:t>
            </a:r>
            <a:endParaRPr lang="en-US" altLang="zh-CN" sz="32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主题汇报通用模板</a:t>
            </a:r>
            <a:endParaRPr lang="zh-CN" altLang="en-US" sz="32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6"/>
          <p:cNvSpPr txBox="1"/>
          <p:nvPr/>
        </p:nvSpPr>
        <p:spPr>
          <a:xfrm>
            <a:off x="2771775" y="2136775"/>
            <a:ext cx="3671888" cy="4619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120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Henan University of Animal Husbandry &amp; Economy</a:t>
            </a:r>
            <a:endParaRPr lang="en-US" altLang="zh-CN" sz="1200" dirty="0">
              <a:solidFill>
                <a:srgbClr val="00206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endParaRPr lang="zh-CN" altLang="en-US" sz="1200" dirty="0">
              <a:solidFill>
                <a:srgbClr val="00206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 descr="微信图片_202010281453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45" y="156845"/>
            <a:ext cx="316230" cy="316230"/>
          </a:xfrm>
          <a:prstGeom prst="rect">
            <a:avLst/>
          </a:prstGeom>
        </p:spPr>
      </p:pic>
      <p:pic>
        <p:nvPicPr>
          <p:cNvPr id="11" name="图片 10" descr="微信图片_202010281520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156845"/>
            <a:ext cx="2028190" cy="3429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文本框 4"/>
          <p:cNvSpPr txBox="1"/>
          <p:nvPr/>
        </p:nvSpPr>
        <p:spPr>
          <a:xfrm>
            <a:off x="827088" y="841375"/>
            <a:ext cx="2339975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数据展示页</a:t>
            </a:r>
            <a:endParaRPr lang="zh-CN" altLang="en-US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6" name="图表 5"/>
          <p:cNvGraphicFramePr/>
          <p:nvPr/>
        </p:nvGraphicFramePr>
        <p:xfrm>
          <a:off x="1115616" y="1273324"/>
          <a:ext cx="6696744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7" name="矩形 6"/>
          <p:cNvSpPr/>
          <p:nvPr/>
        </p:nvSpPr>
        <p:spPr>
          <a:xfrm>
            <a:off x="3059113" y="0"/>
            <a:ext cx="1512888" cy="2651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83113" y="0"/>
            <a:ext cx="1512888" cy="2651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07113" y="0"/>
            <a:ext cx="1512888" cy="2651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631113" y="0"/>
            <a:ext cx="1512888" cy="2651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416" name="Picture 3" descr="C:\Users\Administrator\Desktop\A-03标识与各种要素的横式组合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63" y="107950"/>
            <a:ext cx="2266950" cy="373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7" name="TextBox 11"/>
          <p:cNvSpPr txBox="1"/>
          <p:nvPr/>
        </p:nvSpPr>
        <p:spPr>
          <a:xfrm>
            <a:off x="3203575" y="0"/>
            <a:ext cx="1223963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7418" name="TextBox 12"/>
          <p:cNvSpPr txBox="1"/>
          <p:nvPr/>
        </p:nvSpPr>
        <p:spPr>
          <a:xfrm>
            <a:off x="4716463" y="0"/>
            <a:ext cx="1223962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7419" name="TextBox 13"/>
          <p:cNvSpPr txBox="1"/>
          <p:nvPr/>
        </p:nvSpPr>
        <p:spPr>
          <a:xfrm>
            <a:off x="6227763" y="0"/>
            <a:ext cx="1223962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7420" name="TextBox 14"/>
          <p:cNvSpPr txBox="1"/>
          <p:nvPr/>
        </p:nvSpPr>
        <p:spPr>
          <a:xfrm>
            <a:off x="7740650" y="0"/>
            <a:ext cx="1223963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文本框 4"/>
          <p:cNvSpPr txBox="1"/>
          <p:nvPr/>
        </p:nvSpPr>
        <p:spPr>
          <a:xfrm>
            <a:off x="827088" y="841375"/>
            <a:ext cx="2339975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数据展示页</a:t>
            </a:r>
            <a:endParaRPr lang="zh-CN" altLang="en-US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059113" y="0"/>
            <a:ext cx="1512888" cy="2651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83113" y="0"/>
            <a:ext cx="1512888" cy="2651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07113" y="0"/>
            <a:ext cx="1512888" cy="2651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631113" y="0"/>
            <a:ext cx="1512888" cy="2651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439" name="Picture 3" descr="C:\Users\Administrator\Desktop\A-03标识与各种要素的横式组合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463" y="107950"/>
            <a:ext cx="2266950" cy="373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40" name="TextBox 11"/>
          <p:cNvSpPr txBox="1"/>
          <p:nvPr/>
        </p:nvSpPr>
        <p:spPr>
          <a:xfrm>
            <a:off x="3203575" y="0"/>
            <a:ext cx="1223963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8441" name="TextBox 12"/>
          <p:cNvSpPr txBox="1"/>
          <p:nvPr/>
        </p:nvSpPr>
        <p:spPr>
          <a:xfrm>
            <a:off x="4716463" y="0"/>
            <a:ext cx="1223962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8442" name="TextBox 13"/>
          <p:cNvSpPr txBox="1"/>
          <p:nvPr/>
        </p:nvSpPr>
        <p:spPr>
          <a:xfrm>
            <a:off x="6227763" y="0"/>
            <a:ext cx="1223962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8443" name="TextBox 14"/>
          <p:cNvSpPr txBox="1"/>
          <p:nvPr/>
        </p:nvSpPr>
        <p:spPr>
          <a:xfrm>
            <a:off x="7740650" y="0"/>
            <a:ext cx="1223963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1270000" y="1562100"/>
            <a:ext cx="1357313" cy="1303338"/>
          </a:xfrm>
          <a:prstGeom prst="ellipse">
            <a:avLst/>
          </a:prstGeom>
          <a:solidFill>
            <a:srgbClr val="CC99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335088" y="1624013"/>
            <a:ext cx="1227138" cy="1177925"/>
          </a:xfrm>
          <a:prstGeom prst="ellipse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3721100" y="1562100"/>
            <a:ext cx="1357313" cy="1303338"/>
          </a:xfrm>
          <a:prstGeom prst="ellipse">
            <a:avLst/>
          </a:prstGeom>
          <a:solidFill>
            <a:srgbClr val="CC99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3786188" y="1624013"/>
            <a:ext cx="1227138" cy="1177925"/>
          </a:xfrm>
          <a:prstGeom prst="ellipse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rgbClr val="CC6600"/>
                </a:solidFill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6300788" y="1562100"/>
            <a:ext cx="1357313" cy="1303338"/>
          </a:xfrm>
          <a:prstGeom prst="ellipse">
            <a:avLst/>
          </a:prstGeom>
          <a:solidFill>
            <a:srgbClr val="CC99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6365875" y="1624013"/>
            <a:ext cx="1227138" cy="1177925"/>
          </a:xfrm>
          <a:prstGeom prst="ellipse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50" name="TextBox 39"/>
          <p:cNvSpPr txBox="1"/>
          <p:nvPr/>
        </p:nvSpPr>
        <p:spPr>
          <a:xfrm>
            <a:off x="4067175" y="1993900"/>
            <a:ext cx="100965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400" dirty="0">
                <a:solidFill>
                  <a:srgbClr val="002060"/>
                </a:solidFill>
                <a:latin typeface="Impact" panose="020B0806030902050204" pitchFamily="34" charset="0"/>
              </a:rPr>
              <a:t>62%</a:t>
            </a:r>
            <a:endParaRPr lang="zh-CN" altLang="en-US" sz="24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18451" name="TextBox 40"/>
          <p:cNvSpPr txBox="1"/>
          <p:nvPr/>
        </p:nvSpPr>
        <p:spPr>
          <a:xfrm>
            <a:off x="6659563" y="1963738"/>
            <a:ext cx="1008062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400" dirty="0">
                <a:solidFill>
                  <a:srgbClr val="002060"/>
                </a:solidFill>
                <a:latin typeface="Impact" panose="020B0806030902050204" pitchFamily="34" charset="0"/>
              </a:rPr>
              <a:t>75%</a:t>
            </a:r>
            <a:endParaRPr lang="zh-CN" altLang="en-US" sz="24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18452" name="TextBox 41"/>
          <p:cNvSpPr txBox="1"/>
          <p:nvPr/>
        </p:nvSpPr>
        <p:spPr>
          <a:xfrm>
            <a:off x="1547813" y="1993900"/>
            <a:ext cx="1008062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400" dirty="0">
                <a:solidFill>
                  <a:srgbClr val="002060"/>
                </a:solidFill>
                <a:latin typeface="Impact" panose="020B0806030902050204" pitchFamily="34" charset="0"/>
              </a:rPr>
              <a:t>40%</a:t>
            </a:r>
            <a:endParaRPr lang="zh-CN" altLang="en-US" sz="24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18453" name="TextBox 42"/>
          <p:cNvSpPr txBox="1"/>
          <p:nvPr/>
        </p:nvSpPr>
        <p:spPr>
          <a:xfrm>
            <a:off x="1042988" y="3362325"/>
            <a:ext cx="1944687" cy="660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16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此处可添加文字</a:t>
            </a:r>
            <a:endParaRPr lang="zh-CN" altLang="en-US" sz="14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54" name="TextBox 43"/>
          <p:cNvSpPr txBox="1"/>
          <p:nvPr/>
        </p:nvSpPr>
        <p:spPr>
          <a:xfrm>
            <a:off x="3419475" y="3362325"/>
            <a:ext cx="1944688" cy="9836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16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此处可添加文字</a:t>
            </a:r>
            <a:endParaRPr lang="zh-CN" altLang="en-US" sz="14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14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55" name="TextBox 44"/>
          <p:cNvSpPr txBox="1"/>
          <p:nvPr/>
        </p:nvSpPr>
        <p:spPr>
          <a:xfrm>
            <a:off x="6011863" y="3362325"/>
            <a:ext cx="1944687" cy="660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16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此处可添加文字</a:t>
            </a:r>
            <a:endParaRPr lang="zh-CN" altLang="en-US" sz="14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饼形 6"/>
          <p:cNvSpPr/>
          <p:nvPr/>
        </p:nvSpPr>
        <p:spPr>
          <a:xfrm>
            <a:off x="1270000" y="1562100"/>
            <a:ext cx="1357313" cy="1303338"/>
          </a:xfrm>
          <a:prstGeom prst="pie">
            <a:avLst>
              <a:gd name="adj1" fmla="val 7072156"/>
              <a:gd name="adj2" fmla="val 16200000"/>
            </a:avLst>
          </a:prstGeom>
          <a:solidFill>
            <a:srgbClr val="00336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饼形 12"/>
          <p:cNvSpPr/>
          <p:nvPr/>
        </p:nvSpPr>
        <p:spPr>
          <a:xfrm>
            <a:off x="3721100" y="1562100"/>
            <a:ext cx="1357313" cy="1303338"/>
          </a:xfrm>
          <a:prstGeom prst="pie">
            <a:avLst>
              <a:gd name="adj1" fmla="val 3774557"/>
              <a:gd name="adj2" fmla="val 16200000"/>
            </a:avLst>
          </a:prstGeom>
          <a:solidFill>
            <a:srgbClr val="00336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饼形 16"/>
          <p:cNvSpPr/>
          <p:nvPr/>
        </p:nvSpPr>
        <p:spPr>
          <a:xfrm>
            <a:off x="6300788" y="1562100"/>
            <a:ext cx="1357313" cy="1303338"/>
          </a:xfrm>
          <a:prstGeom prst="pie">
            <a:avLst/>
          </a:prstGeom>
          <a:solidFill>
            <a:srgbClr val="00336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6" name="矩形 65"/>
          <p:cNvSpPr/>
          <p:nvPr/>
        </p:nvSpPr>
        <p:spPr>
          <a:xfrm>
            <a:off x="755650" y="3865563"/>
            <a:ext cx="3600450" cy="14398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459" name="文本框 4"/>
          <p:cNvSpPr txBox="1"/>
          <p:nvPr/>
        </p:nvSpPr>
        <p:spPr>
          <a:xfrm>
            <a:off x="611188" y="841375"/>
            <a:ext cx="2339975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两段图文展示</a:t>
            </a:r>
            <a:endParaRPr lang="zh-CN" altLang="en-US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059113" y="0"/>
            <a:ext cx="1512888" cy="2651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83113" y="0"/>
            <a:ext cx="1512888" cy="2651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07113" y="0"/>
            <a:ext cx="1512888" cy="2651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631113" y="0"/>
            <a:ext cx="1512888" cy="2651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464" name="Picture 3" descr="C:\Users\Administrator\Desktop\A-03标识与各种要素的横式组合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463" y="107950"/>
            <a:ext cx="2266950" cy="373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5" name="TextBox 11"/>
          <p:cNvSpPr txBox="1"/>
          <p:nvPr/>
        </p:nvSpPr>
        <p:spPr>
          <a:xfrm>
            <a:off x="3203575" y="0"/>
            <a:ext cx="1223963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9466" name="TextBox 12"/>
          <p:cNvSpPr txBox="1"/>
          <p:nvPr/>
        </p:nvSpPr>
        <p:spPr>
          <a:xfrm>
            <a:off x="4716463" y="0"/>
            <a:ext cx="1223962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9467" name="TextBox 13"/>
          <p:cNvSpPr txBox="1"/>
          <p:nvPr/>
        </p:nvSpPr>
        <p:spPr>
          <a:xfrm>
            <a:off x="6251893" y="0"/>
            <a:ext cx="1223962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9468" name="TextBox 14"/>
          <p:cNvSpPr txBox="1"/>
          <p:nvPr/>
        </p:nvSpPr>
        <p:spPr>
          <a:xfrm>
            <a:off x="7740650" y="0"/>
            <a:ext cx="1223963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9469" name="文本框 6"/>
          <p:cNvSpPr txBox="1"/>
          <p:nvPr/>
        </p:nvSpPr>
        <p:spPr>
          <a:xfrm>
            <a:off x="684213" y="3001963"/>
            <a:ext cx="2376487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fontAlgn="ctr"/>
            <a:r>
              <a:rPr lang="zh-CN" altLang="en-US" b="1" dirty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输入内容</a:t>
            </a:r>
            <a:endParaRPr lang="en-US" altLang="zh-CN" b="1" dirty="0">
              <a:solidFill>
                <a:srgbClr val="0033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70" name="Rectangle 23"/>
          <p:cNvSpPr/>
          <p:nvPr/>
        </p:nvSpPr>
        <p:spPr>
          <a:xfrm>
            <a:off x="827088" y="3937000"/>
            <a:ext cx="33845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此处可添加文字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471" name="Picture 7" descr="E:\积极向上\学校VIS设计+校园文创\学校照片\历史照片\历史照片\风景-英才校区\021足球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1417638"/>
            <a:ext cx="3600450" cy="2349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72" name="Picture 8" descr="E:\积极向上\学校VIS设计+校园文创\学校照片\历史照片\历史照片\风景-英才校区\022英才校区运动场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463" y="1417638"/>
            <a:ext cx="3598862" cy="23098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" name="矩形 66"/>
          <p:cNvSpPr/>
          <p:nvPr/>
        </p:nvSpPr>
        <p:spPr>
          <a:xfrm>
            <a:off x="4716463" y="3865563"/>
            <a:ext cx="3598863" cy="14398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474" name="Rectangle 23"/>
          <p:cNvSpPr/>
          <p:nvPr/>
        </p:nvSpPr>
        <p:spPr>
          <a:xfrm>
            <a:off x="4824413" y="3865563"/>
            <a:ext cx="33845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此处可添加文字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文本框 4"/>
          <p:cNvSpPr txBox="1"/>
          <p:nvPr/>
        </p:nvSpPr>
        <p:spPr>
          <a:xfrm>
            <a:off x="611188" y="841375"/>
            <a:ext cx="2339975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三段图文展示</a:t>
            </a:r>
            <a:endParaRPr lang="zh-CN" altLang="en-US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059113" y="0"/>
            <a:ext cx="1512888" cy="2651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83113" y="0"/>
            <a:ext cx="1512888" cy="2651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07113" y="0"/>
            <a:ext cx="1512888" cy="2651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631113" y="0"/>
            <a:ext cx="1512888" cy="2651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487" name="Picture 3" descr="C:\Users\Administrator\Desktop\A-03标识与各种要素的横式组合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463" y="107950"/>
            <a:ext cx="2266950" cy="373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8" name="TextBox 11"/>
          <p:cNvSpPr txBox="1"/>
          <p:nvPr/>
        </p:nvSpPr>
        <p:spPr>
          <a:xfrm>
            <a:off x="3203575" y="0"/>
            <a:ext cx="1223963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0489" name="TextBox 12"/>
          <p:cNvSpPr txBox="1"/>
          <p:nvPr/>
        </p:nvSpPr>
        <p:spPr>
          <a:xfrm>
            <a:off x="4716463" y="0"/>
            <a:ext cx="1223962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0490" name="TextBox 13"/>
          <p:cNvSpPr txBox="1"/>
          <p:nvPr/>
        </p:nvSpPr>
        <p:spPr>
          <a:xfrm>
            <a:off x="6227763" y="0"/>
            <a:ext cx="1223962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0491" name="TextBox 14"/>
          <p:cNvSpPr txBox="1"/>
          <p:nvPr/>
        </p:nvSpPr>
        <p:spPr>
          <a:xfrm>
            <a:off x="7740650" y="0"/>
            <a:ext cx="1223963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0492" name="文本框 6"/>
          <p:cNvSpPr txBox="1"/>
          <p:nvPr/>
        </p:nvSpPr>
        <p:spPr>
          <a:xfrm>
            <a:off x="684213" y="3001963"/>
            <a:ext cx="2376487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fontAlgn="ctr"/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输入内容</a:t>
            </a:r>
            <a:endParaRPr lang="en-US" altLang="zh-CN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93" name="Rectangle 23"/>
          <p:cNvSpPr/>
          <p:nvPr/>
        </p:nvSpPr>
        <p:spPr>
          <a:xfrm>
            <a:off x="684213" y="3355975"/>
            <a:ext cx="2232025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此处可添加文字</a:t>
            </a:r>
            <a:endParaRPr lang="zh-CN" altLang="en-US" sz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94" name="文本框 32"/>
          <p:cNvSpPr txBox="1"/>
          <p:nvPr/>
        </p:nvSpPr>
        <p:spPr>
          <a:xfrm>
            <a:off x="3419475" y="3006725"/>
            <a:ext cx="2378075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fontAlgn="ctr"/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输入内容</a:t>
            </a:r>
            <a:endParaRPr lang="en-US" altLang="zh-CN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95" name="Rectangle 23"/>
          <p:cNvSpPr/>
          <p:nvPr/>
        </p:nvSpPr>
        <p:spPr>
          <a:xfrm>
            <a:off x="3419475" y="3360738"/>
            <a:ext cx="23050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此处可添加文字</a:t>
            </a:r>
            <a:endParaRPr lang="zh-CN" altLang="en-US" sz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96" name="文本框 38"/>
          <p:cNvSpPr txBox="1"/>
          <p:nvPr/>
        </p:nvSpPr>
        <p:spPr>
          <a:xfrm>
            <a:off x="6156325" y="3006725"/>
            <a:ext cx="2378075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fontAlgn="ctr"/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输入内容</a:t>
            </a:r>
            <a:endParaRPr lang="en-US" altLang="zh-CN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97" name="Rectangle 23"/>
          <p:cNvSpPr/>
          <p:nvPr/>
        </p:nvSpPr>
        <p:spPr>
          <a:xfrm>
            <a:off x="6156325" y="3360738"/>
            <a:ext cx="2303463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此处可添加文字</a:t>
            </a:r>
            <a:endParaRPr lang="zh-CN" altLang="en-US" sz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498" name="Picture 2" descr="E:\积极向上\学校VIS设计+校园文创\学校照片\历史照片\历史照片\风景-英才校区\023红色花蕊雕塑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1489075"/>
            <a:ext cx="2206625" cy="1439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9" name="Picture 3" descr="E:\积极向上\学校VIS设计+校园文创\学校照片\历史照片\历史照片\风景-英才校区\013学术报告厅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489075"/>
            <a:ext cx="2195513" cy="146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00" name="Picture 4" descr="E:\积极向上\学校VIS设计+校园文创\学校照片\历史照片\历史照片\风景-英才校区\014-20050915英才校区图书馆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963" y="1489075"/>
            <a:ext cx="2197100" cy="14605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58" name="直接连接符 57"/>
          <p:cNvCxnSpPr/>
          <p:nvPr/>
        </p:nvCxnSpPr>
        <p:spPr>
          <a:xfrm>
            <a:off x="3203575" y="1489075"/>
            <a:ext cx="0" cy="3889375"/>
          </a:xfrm>
          <a:prstGeom prst="line">
            <a:avLst/>
          </a:prstGeom>
          <a:ln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>
            <a:off x="5940425" y="1489075"/>
            <a:ext cx="0" cy="3889375"/>
          </a:xfrm>
          <a:prstGeom prst="line">
            <a:avLst/>
          </a:prstGeom>
          <a:ln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1506" name="组合 50"/>
          <p:cNvGrpSpPr/>
          <p:nvPr/>
        </p:nvGrpSpPr>
        <p:grpSpPr>
          <a:xfrm>
            <a:off x="4716463" y="1562100"/>
            <a:ext cx="215900" cy="215900"/>
            <a:chOff x="4716017" y="1561357"/>
            <a:chExt cx="216023" cy="216023"/>
          </a:xfrm>
        </p:grpSpPr>
        <p:sp>
          <p:nvSpPr>
            <p:cNvPr id="9" name="矩形 8"/>
            <p:cNvSpPr/>
            <p:nvPr/>
          </p:nvSpPr>
          <p:spPr>
            <a:xfrm rot="16200000" flipH="1">
              <a:off x="4716017" y="1561357"/>
              <a:ext cx="216023" cy="216023"/>
            </a:xfrm>
            <a:prstGeom prst="rect">
              <a:avLst/>
            </a:prstGeom>
            <a:solidFill>
              <a:srgbClr val="CC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</a:endParaRPr>
            </a:p>
          </p:txBody>
        </p:sp>
        <p:sp>
          <p:nvSpPr>
            <p:cNvPr id="10" name="箭头: V 形 11"/>
            <p:cNvSpPr/>
            <p:nvPr/>
          </p:nvSpPr>
          <p:spPr>
            <a:xfrm rot="10800000" flipH="1">
              <a:off x="4776376" y="1624893"/>
              <a:ext cx="95304" cy="120719"/>
            </a:xfrm>
            <a:prstGeom prst="chevron">
              <a:avLst>
                <a:gd name="adj" fmla="val 7253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</a:endParaRPr>
            </a:p>
          </p:txBody>
        </p:sp>
      </p:grpSp>
      <p:pic>
        <p:nvPicPr>
          <p:cNvPr id="21507" name="Picture 3" descr="E:\积极向上\学校VIS设计+校园文创\学校照片\历史照片\历史照片\风景-龙子湖校区\喷泉 (4)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313" y="1562100"/>
            <a:ext cx="4032250" cy="30241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8" name="TextBox 27"/>
          <p:cNvSpPr txBox="1"/>
          <p:nvPr/>
        </p:nvSpPr>
        <p:spPr>
          <a:xfrm>
            <a:off x="5076825" y="1849438"/>
            <a:ext cx="3527425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此处可添加文字</a:t>
            </a:r>
            <a:endParaRPr lang="zh-CN" altLang="en-US" sz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09" name="TextBox 28"/>
          <p:cNvSpPr txBox="1"/>
          <p:nvPr/>
        </p:nvSpPr>
        <p:spPr>
          <a:xfrm>
            <a:off x="5076825" y="1489075"/>
            <a:ext cx="2087563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标题文字添加</a:t>
            </a:r>
            <a:endParaRPr lang="zh-CN" altLang="en-US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10" name="TextBox 32"/>
          <p:cNvSpPr txBox="1"/>
          <p:nvPr/>
        </p:nvSpPr>
        <p:spPr>
          <a:xfrm>
            <a:off x="5076825" y="2928938"/>
            <a:ext cx="3527425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此处可添加文字</a:t>
            </a:r>
            <a:endParaRPr lang="zh-CN" altLang="en-US" sz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11" name="TextBox 33"/>
          <p:cNvSpPr txBox="1"/>
          <p:nvPr/>
        </p:nvSpPr>
        <p:spPr>
          <a:xfrm>
            <a:off x="5076825" y="2570163"/>
            <a:ext cx="2087563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标题文字添加</a:t>
            </a:r>
            <a:endParaRPr lang="zh-CN" altLang="en-US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12" name="TextBox 37"/>
          <p:cNvSpPr txBox="1"/>
          <p:nvPr/>
        </p:nvSpPr>
        <p:spPr>
          <a:xfrm>
            <a:off x="5076825" y="4010025"/>
            <a:ext cx="35274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此处可添加文字</a:t>
            </a:r>
            <a:endParaRPr lang="zh-CN" altLang="en-US" sz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13" name="TextBox 38"/>
          <p:cNvSpPr txBox="1"/>
          <p:nvPr/>
        </p:nvSpPr>
        <p:spPr>
          <a:xfrm>
            <a:off x="5076825" y="3649663"/>
            <a:ext cx="2087563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标题文字添加</a:t>
            </a:r>
            <a:endParaRPr lang="zh-CN" altLang="en-US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14" name="文本框 4"/>
          <p:cNvSpPr txBox="1"/>
          <p:nvPr/>
        </p:nvSpPr>
        <p:spPr>
          <a:xfrm>
            <a:off x="611188" y="841375"/>
            <a:ext cx="2339975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三段图文展示</a:t>
            </a:r>
            <a:endParaRPr lang="zh-CN" altLang="en-US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059113" y="0"/>
            <a:ext cx="1512888" cy="2651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583113" y="0"/>
            <a:ext cx="1512888" cy="2651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6107113" y="0"/>
            <a:ext cx="1512888" cy="2651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7631113" y="0"/>
            <a:ext cx="1512888" cy="2651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519" name="Picture 3" descr="C:\Users\Administrator\Desktop\A-03标识与各种要素的横式组合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63" y="107950"/>
            <a:ext cx="2266950" cy="373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20" name="TextBox 45"/>
          <p:cNvSpPr txBox="1"/>
          <p:nvPr/>
        </p:nvSpPr>
        <p:spPr>
          <a:xfrm>
            <a:off x="3203575" y="0"/>
            <a:ext cx="1223963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1521" name="TextBox 46"/>
          <p:cNvSpPr txBox="1"/>
          <p:nvPr/>
        </p:nvSpPr>
        <p:spPr>
          <a:xfrm>
            <a:off x="4716463" y="0"/>
            <a:ext cx="1223962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1522" name="TextBox 47"/>
          <p:cNvSpPr txBox="1"/>
          <p:nvPr/>
        </p:nvSpPr>
        <p:spPr>
          <a:xfrm>
            <a:off x="6227763" y="0"/>
            <a:ext cx="1223962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1523" name="TextBox 48"/>
          <p:cNvSpPr txBox="1"/>
          <p:nvPr/>
        </p:nvSpPr>
        <p:spPr>
          <a:xfrm>
            <a:off x="7740650" y="0"/>
            <a:ext cx="1223963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21524" name="组合 51"/>
          <p:cNvGrpSpPr/>
          <p:nvPr/>
        </p:nvGrpSpPr>
        <p:grpSpPr>
          <a:xfrm>
            <a:off x="4716463" y="2641600"/>
            <a:ext cx="215900" cy="215900"/>
            <a:chOff x="4716017" y="1561357"/>
            <a:chExt cx="216023" cy="216023"/>
          </a:xfrm>
        </p:grpSpPr>
        <p:sp>
          <p:nvSpPr>
            <p:cNvPr id="53" name="矩形 52"/>
            <p:cNvSpPr/>
            <p:nvPr/>
          </p:nvSpPr>
          <p:spPr>
            <a:xfrm rot="16200000" flipH="1">
              <a:off x="4716017" y="1561357"/>
              <a:ext cx="216023" cy="216023"/>
            </a:xfrm>
            <a:prstGeom prst="rect">
              <a:avLst/>
            </a:prstGeom>
            <a:solidFill>
              <a:srgbClr val="CC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</a:endParaRPr>
            </a:p>
          </p:txBody>
        </p:sp>
        <p:sp>
          <p:nvSpPr>
            <p:cNvPr id="54" name="箭头: V 形 11"/>
            <p:cNvSpPr/>
            <p:nvPr/>
          </p:nvSpPr>
          <p:spPr>
            <a:xfrm rot="10800000" flipH="1">
              <a:off x="4776376" y="1624893"/>
              <a:ext cx="95304" cy="120719"/>
            </a:xfrm>
            <a:prstGeom prst="chevron">
              <a:avLst>
                <a:gd name="adj" fmla="val 7253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</a:endParaRPr>
            </a:p>
          </p:txBody>
        </p:sp>
      </p:grpSp>
      <p:grpSp>
        <p:nvGrpSpPr>
          <p:cNvPr id="21525" name="组合 54"/>
          <p:cNvGrpSpPr/>
          <p:nvPr/>
        </p:nvGrpSpPr>
        <p:grpSpPr>
          <a:xfrm>
            <a:off x="4716463" y="3721100"/>
            <a:ext cx="215900" cy="215900"/>
            <a:chOff x="4716017" y="1561357"/>
            <a:chExt cx="216023" cy="216023"/>
          </a:xfrm>
        </p:grpSpPr>
        <p:sp>
          <p:nvSpPr>
            <p:cNvPr id="56" name="矩形 55"/>
            <p:cNvSpPr/>
            <p:nvPr/>
          </p:nvSpPr>
          <p:spPr>
            <a:xfrm rot="16200000" flipH="1">
              <a:off x="4716017" y="1561357"/>
              <a:ext cx="216023" cy="216023"/>
            </a:xfrm>
            <a:prstGeom prst="rect">
              <a:avLst/>
            </a:prstGeom>
            <a:solidFill>
              <a:srgbClr val="CC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</a:endParaRPr>
            </a:p>
          </p:txBody>
        </p:sp>
        <p:sp>
          <p:nvSpPr>
            <p:cNvPr id="57" name="箭头: V 形 11"/>
            <p:cNvSpPr/>
            <p:nvPr/>
          </p:nvSpPr>
          <p:spPr>
            <a:xfrm rot="10800000" flipH="1">
              <a:off x="4776376" y="1624893"/>
              <a:ext cx="95304" cy="120719"/>
            </a:xfrm>
            <a:prstGeom prst="chevron">
              <a:avLst>
                <a:gd name="adj" fmla="val 7253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2047240" y="181610"/>
            <a:ext cx="5048885" cy="5112385"/>
          </a:xfrm>
          <a:prstGeom prst="rect">
            <a:avLst/>
          </a:prstGeom>
          <a:blipFill rotWithShape="1">
            <a:blip r:embed="rId1">
              <a:alphaModFix amt="21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>
            <a:off x="0" y="5520690"/>
            <a:ext cx="9144000" cy="3613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图片 11" descr="微信图片_202010281453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365" y="264160"/>
            <a:ext cx="394970" cy="394970"/>
          </a:xfrm>
          <a:prstGeom prst="rect">
            <a:avLst/>
          </a:prstGeom>
        </p:spPr>
      </p:pic>
      <p:pic>
        <p:nvPicPr>
          <p:cNvPr id="13" name="图片 12" descr="微信图片_202010281520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955" y="301625"/>
            <a:ext cx="2012950" cy="3403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/>
        </p:nvSpPr>
        <p:spPr>
          <a:xfrm>
            <a:off x="0" y="-22860"/>
            <a:ext cx="2881630" cy="5737860"/>
          </a:xfrm>
          <a:prstGeom prst="rect">
            <a:avLst/>
          </a:prstGeom>
          <a:blipFill rotWithShape="1">
            <a:blip r:embed="rId1">
              <a:alphaModFix amt="21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 descr="微信图片_202010281453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295" y="167640"/>
            <a:ext cx="394970" cy="394970"/>
          </a:xfrm>
          <a:prstGeom prst="rect">
            <a:avLst/>
          </a:prstGeom>
        </p:spPr>
      </p:pic>
      <p:pic>
        <p:nvPicPr>
          <p:cNvPr id="13" name="图片 12" descr="微信图片_202010281520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885" y="205105"/>
            <a:ext cx="2012950" cy="340360"/>
          </a:xfrm>
          <a:prstGeom prst="rect">
            <a:avLst/>
          </a:prstGeom>
        </p:spPr>
      </p:pic>
      <p:sp>
        <p:nvSpPr>
          <p:cNvPr id="51" name="矩形 50"/>
          <p:cNvSpPr/>
          <p:nvPr/>
        </p:nvSpPr>
        <p:spPr>
          <a:xfrm>
            <a:off x="0" y="5520690"/>
            <a:ext cx="9144000" cy="3613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6423025" y="0"/>
            <a:ext cx="2720975" cy="5737860"/>
          </a:xfrm>
          <a:prstGeom prst="rect">
            <a:avLst/>
          </a:prstGeom>
          <a:blipFill rotWithShape="1">
            <a:blip r:embed="rId1">
              <a:alphaModFix amt="21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 descr="微信图片_202010281453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65" y="264160"/>
            <a:ext cx="394970" cy="394970"/>
          </a:xfrm>
          <a:prstGeom prst="rect">
            <a:avLst/>
          </a:prstGeom>
        </p:spPr>
      </p:pic>
      <p:pic>
        <p:nvPicPr>
          <p:cNvPr id="13" name="图片 12" descr="微信图片_202010281520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955" y="301625"/>
            <a:ext cx="2012950" cy="340360"/>
          </a:xfrm>
          <a:prstGeom prst="rect">
            <a:avLst/>
          </a:prstGeom>
        </p:spPr>
      </p:pic>
      <p:sp>
        <p:nvSpPr>
          <p:cNvPr id="51" name="矩形 50"/>
          <p:cNvSpPr/>
          <p:nvPr/>
        </p:nvSpPr>
        <p:spPr>
          <a:xfrm>
            <a:off x="0" y="5520690"/>
            <a:ext cx="9144000" cy="3613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 8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rotWithShape="1">
            <a:blip r:embed="rId1">
              <a:alphaModFix amt="30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 descr="微信图片_202010281453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5" y="417830"/>
            <a:ext cx="544830" cy="544830"/>
          </a:xfrm>
          <a:prstGeom prst="rect">
            <a:avLst/>
          </a:prstGeom>
        </p:spPr>
      </p:pic>
      <p:pic>
        <p:nvPicPr>
          <p:cNvPr id="13" name="图片 12" descr="微信图片_202010281520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320" y="455295"/>
            <a:ext cx="2779395" cy="469265"/>
          </a:xfrm>
          <a:prstGeom prst="rect">
            <a:avLst/>
          </a:prstGeom>
        </p:spPr>
      </p:pic>
      <p:sp>
        <p:nvSpPr>
          <p:cNvPr id="2" name="副标题 1"/>
          <p:cNvSpPr/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rotWithShape="1">
            <a:blip r:embed="rId1">
              <a:alphaModFix amt="39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 descr="微信图片_202010281453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5" y="417830"/>
            <a:ext cx="544830" cy="544830"/>
          </a:xfrm>
          <a:prstGeom prst="rect">
            <a:avLst/>
          </a:prstGeom>
        </p:spPr>
      </p:pic>
      <p:pic>
        <p:nvPicPr>
          <p:cNvPr id="13" name="图片 12" descr="微信图片_202010281520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320" y="455295"/>
            <a:ext cx="2779395" cy="4692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Picture 5" descr="E:\积极向上\学校VIS设计+校园文创\河南牧业经济学院-文创设计-最新\龙子湖校区\大门.jpg"/>
          <p:cNvPicPr preferRelativeResize="0">
            <a:picLocks noChangeAspect="1"/>
          </p:cNvPicPr>
          <p:nvPr/>
        </p:nvPicPr>
        <p:blipFill>
          <a:blip r:embed="rId1"/>
          <a:srcRect t="35826" r="24858" b="20560"/>
          <a:stretch>
            <a:fillRect/>
          </a:stretch>
        </p:blipFill>
        <p:spPr>
          <a:xfrm>
            <a:off x="93345" y="2589530"/>
            <a:ext cx="3541713" cy="1368425"/>
          </a:xfrm>
          <a:prstGeom prst="rect">
            <a:avLst/>
          </a:prstGeom>
          <a:blipFill rotWithShape="1">
            <a:blip r:embed="rId2">
              <a:alphaModFix amt="21000"/>
            </a:blip>
            <a:stretch>
              <a:fillRect/>
            </a:stretch>
          </a:blipFill>
          <a:ln w="9525">
            <a:noFill/>
          </a:ln>
        </p:spPr>
      </p:pic>
      <p:sp>
        <p:nvSpPr>
          <p:cNvPr id="5123" name="TextBox 8"/>
          <p:cNvSpPr txBox="1"/>
          <p:nvPr/>
        </p:nvSpPr>
        <p:spPr>
          <a:xfrm>
            <a:off x="2268538" y="1633538"/>
            <a:ext cx="1366837" cy="984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dist"/>
            <a:r>
              <a:rPr lang="zh-CN" altLang="en-US" sz="4000" b="1" dirty="0">
                <a:solidFill>
                  <a:srgbClr val="CC99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  <a:endParaRPr lang="en-US" altLang="zh-CN" sz="4000" b="1" dirty="0">
              <a:solidFill>
                <a:srgbClr val="CC99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/>
            <a:r>
              <a:rPr lang="en-US" altLang="zh-CN" dirty="0">
                <a:solidFill>
                  <a:srgbClr val="CC99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</a:t>
            </a:r>
            <a:endParaRPr lang="zh-CN" altLang="en-US" dirty="0">
              <a:solidFill>
                <a:srgbClr val="CC99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5305425"/>
            <a:ext cx="9144000" cy="4095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5" name="Picture 3" descr="C:\Users\Administrator\Desktop\A-03标识与各种要素的横式组合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0" y="299720"/>
            <a:ext cx="3237865" cy="533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6" name="TextBox 9"/>
          <p:cNvSpPr txBox="1"/>
          <p:nvPr/>
        </p:nvSpPr>
        <p:spPr>
          <a:xfrm>
            <a:off x="4903153" y="1404620"/>
            <a:ext cx="3816350" cy="25533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en-US" altLang="zh-CN" sz="2000" dirty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en-US" sz="2000" dirty="0">
              <a:solidFill>
                <a:srgbClr val="0033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en-US" altLang="zh-CN" sz="2000" dirty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en-US" altLang="zh-CN" sz="2000" dirty="0">
              <a:solidFill>
                <a:srgbClr val="0033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en-US" altLang="zh-CN" sz="2000" dirty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zh-CN" altLang="en-US" sz="2000" dirty="0">
              <a:solidFill>
                <a:srgbClr val="0033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en-US" altLang="zh-CN" sz="2000" dirty="0">
                <a:solidFill>
                  <a:srgbClr val="0033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zh-CN" altLang="en-US" sz="2000" dirty="0">
              <a:solidFill>
                <a:srgbClr val="0033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5" name="直接连接符 24"/>
          <p:cNvCxnSpPr/>
          <p:nvPr/>
        </p:nvCxnSpPr>
        <p:spPr>
          <a:xfrm flipH="1">
            <a:off x="250825" y="2462213"/>
            <a:ext cx="2017713" cy="0"/>
          </a:xfrm>
          <a:prstGeom prst="line">
            <a:avLst/>
          </a:prstGeom>
          <a:ln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0" y="2425700"/>
            <a:ext cx="323850" cy="71438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7" name="直接连接符 66"/>
          <p:cNvCxnSpPr/>
          <p:nvPr/>
        </p:nvCxnSpPr>
        <p:spPr>
          <a:xfrm>
            <a:off x="5435600" y="1778000"/>
            <a:ext cx="0" cy="215900"/>
          </a:xfrm>
          <a:prstGeom prst="line">
            <a:avLst/>
          </a:prstGeom>
          <a:ln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>
            <a:off x="5435600" y="2401888"/>
            <a:ext cx="0" cy="215900"/>
          </a:xfrm>
          <a:prstGeom prst="line">
            <a:avLst/>
          </a:prstGeom>
          <a:ln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>
            <a:off x="5435600" y="3025775"/>
            <a:ext cx="0" cy="215900"/>
          </a:xfrm>
          <a:prstGeom prst="line">
            <a:avLst/>
          </a:prstGeom>
          <a:ln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>
            <a:off x="5435600" y="3649663"/>
            <a:ext cx="0" cy="215900"/>
          </a:xfrm>
          <a:prstGeom prst="line">
            <a:avLst/>
          </a:prstGeom>
          <a:ln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微信图片_202010281520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6715" y="3865245"/>
            <a:ext cx="4638675" cy="784225"/>
          </a:xfrm>
          <a:prstGeom prst="rect">
            <a:avLst/>
          </a:prstGeom>
        </p:spPr>
      </p:pic>
      <p:pic>
        <p:nvPicPr>
          <p:cNvPr id="3" name="图片 2" descr="微信图片_202010281453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70" y="1708785"/>
            <a:ext cx="2051685" cy="205168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887470" y="0"/>
            <a:ext cx="5256530" cy="2857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微信图片_202010281520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015" y="1230630"/>
            <a:ext cx="4533265" cy="7658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68935" y="3961765"/>
            <a:ext cx="341757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本页共有校徽、黑色字体校名、白色字体校名三个元素，</a:t>
            </a:r>
            <a:r>
              <a:rPr lang="zh-CN" alt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可单独或组合使用，</a:t>
            </a:r>
            <a:r>
              <a:rPr lang="zh-CN" alt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大小及位置可以根据需要自行调整。校徽为古朴红，禁止使用其他颜色校徽标识</a:t>
            </a:r>
            <a:r>
              <a:rPr lang="en-US" altLang="zh-CN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en-US" altLang="zh-CN" sz="1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内容占位符 2"/>
          <p:cNvSpPr>
            <a:spLocks noGrp="1"/>
          </p:cNvSpPr>
          <p:nvPr>
            <p:ph idx="1"/>
          </p:nvPr>
        </p:nvSpPr>
        <p:spPr>
          <a:xfrm>
            <a:off x="3924300" y="1344613"/>
            <a:ext cx="3240088" cy="1020762"/>
          </a:xfrm>
        </p:spPr>
        <p:txBody>
          <a:bodyPr vert="horz" wrap="square" lIns="91440" tIns="45720" rIns="91440" bIns="45720" anchor="t"/>
          <a:p>
            <a:pPr eaLnBrk="1" hangingPunct="1">
              <a:buNone/>
            </a:pPr>
            <a:r>
              <a:rPr lang="zh-CN" altLang="en-US" sz="6000" b="1" dirty="0">
                <a:solidFill>
                  <a:srgbClr val="CC99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endParaRPr lang="zh-CN" altLang="en-US" sz="6000" b="1" dirty="0">
              <a:solidFill>
                <a:srgbClr val="CC99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1778000"/>
            <a:ext cx="2700338" cy="20875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8" name="Picture 2" descr="E:\积极向上\学校VIS设计+校园文创\学校照片\历史照片\历史照片\风景-英才校区\024英才校区风景  (2).jpg"/>
          <p:cNvPicPr>
            <a:picLocks noChangeAspect="1"/>
          </p:cNvPicPr>
          <p:nvPr/>
        </p:nvPicPr>
        <p:blipFill>
          <a:blip r:embed="rId1"/>
          <a:srcRect l="14613" r="45531"/>
          <a:stretch>
            <a:fillRect/>
          </a:stretch>
        </p:blipFill>
        <p:spPr>
          <a:xfrm>
            <a:off x="1619250" y="1128713"/>
            <a:ext cx="2160588" cy="3600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7667625" y="1778000"/>
            <a:ext cx="1476375" cy="20875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内容占位符 2"/>
          <p:cNvSpPr txBox="1"/>
          <p:nvPr/>
        </p:nvSpPr>
        <p:spPr>
          <a:xfrm>
            <a:off x="4067175" y="2503170"/>
            <a:ext cx="4177665" cy="85280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indent="-342900" defTabSz="914400" fontAlgn="auto">
              <a:spcBef>
                <a:spcPct val="2000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3200" kern="1200" cap="none" spc="0" normalizeH="0" baseline="0" noProof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标题</a:t>
            </a:r>
            <a:endParaRPr kumimoji="0" lang="zh-CN" altLang="en-US" sz="3200" kern="1200" cap="none" spc="0" normalizeH="0" baseline="0" noProof="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indent="-342900" defTabSz="914400" fontAlgn="auto">
              <a:spcBef>
                <a:spcPct val="20000"/>
              </a:spcBef>
              <a:spcAft>
                <a:spcPts val="0"/>
              </a:spcAft>
              <a:buClrTx/>
              <a:buSzTx/>
              <a:buFontTx/>
              <a:defRPr/>
            </a:pPr>
            <a:endParaRPr kumimoji="0" lang="zh-CN" altLang="en-US" sz="3200" kern="1200" cap="none" spc="0" normalizeH="0" baseline="0" noProof="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151" name="Picture 3" descr="C:\Users\Administrator\Desktop\A-03标识与各种要素的横式组合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63" y="107950"/>
            <a:ext cx="2266950" cy="373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内容占位符 2"/>
          <p:cNvSpPr txBox="1"/>
          <p:nvPr/>
        </p:nvSpPr>
        <p:spPr>
          <a:xfrm>
            <a:off x="3924300" y="3289300"/>
            <a:ext cx="4464050" cy="576263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marR="0" indent="-342900" defTabSz="914400" fontAlgn="auto">
              <a:spcBef>
                <a:spcPct val="2000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kern="1200" cap="none" spc="0" normalizeH="0" baseline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二级标题 </a:t>
            </a:r>
            <a:r>
              <a:rPr kumimoji="0" lang="en-US" altLang="zh-CN" kern="1200" cap="none" spc="0" normalizeH="0" baseline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/ </a:t>
            </a:r>
            <a:r>
              <a:rPr kumimoji="0" lang="zh-CN" altLang="en-US" kern="1200" cap="none" spc="0" normalizeH="0" baseline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二级标题 </a:t>
            </a:r>
            <a:r>
              <a:rPr kumimoji="0" lang="en-US" altLang="zh-CN" kern="1200" cap="none" spc="0" normalizeH="0" baseline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/ </a:t>
            </a:r>
            <a:r>
              <a:rPr kumimoji="0" lang="zh-CN" altLang="en-US" kern="1200" cap="none" spc="0" normalizeH="0" baseline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二级标题 </a:t>
            </a:r>
            <a:r>
              <a:rPr kumimoji="0" lang="en-US" altLang="zh-CN" kern="1200" cap="none" spc="0" normalizeH="0" baseline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/</a:t>
            </a:r>
            <a:endParaRPr kumimoji="0" lang="en-US" altLang="zh-CN" kern="1200" cap="none" spc="0" normalizeH="0" baseline="0" noProof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indent="-342900" defTabSz="914400" fontAlgn="auto">
              <a:spcBef>
                <a:spcPct val="2000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kern="1200" cap="none" spc="0" normalizeH="0" baseline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图片可更换，建议保持比例</a:t>
            </a:r>
            <a:endParaRPr kumimoji="0" lang="zh-CN" altLang="en-US" kern="1200" cap="none" spc="0" normalizeH="0" baseline="0" noProof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indent="-342900" defTabSz="914400" fontAlgn="auto">
              <a:spcBef>
                <a:spcPct val="20000"/>
              </a:spcBef>
              <a:spcAft>
                <a:spcPts val="0"/>
              </a:spcAft>
              <a:buClrTx/>
              <a:buSzTx/>
              <a:buFontTx/>
              <a:defRPr/>
            </a:pPr>
            <a:endParaRPr kumimoji="0" lang="zh-CN" altLang="en-US" b="1" kern="1200" cap="none" spc="0" normalizeH="0" baseline="0" noProof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3995738" y="2281238"/>
            <a:ext cx="2736850" cy="0"/>
          </a:xfrm>
          <a:prstGeom prst="line">
            <a:avLst/>
          </a:prstGeom>
          <a:ln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3059113" y="0"/>
            <a:ext cx="1512888" cy="2651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83113" y="0"/>
            <a:ext cx="1512888" cy="2651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107113" y="0"/>
            <a:ext cx="1512888" cy="2651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631113" y="0"/>
            <a:ext cx="1512888" cy="2651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47" name="Picture 3" descr="C:\Users\Administrator\Desktop\A-03标识与各种要素的横式组合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463" y="107950"/>
            <a:ext cx="2266950" cy="373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8" name="TextBox 9"/>
          <p:cNvSpPr txBox="1"/>
          <p:nvPr/>
        </p:nvSpPr>
        <p:spPr>
          <a:xfrm>
            <a:off x="3203575" y="0"/>
            <a:ext cx="1223963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250" name="TextBox 11"/>
          <p:cNvSpPr txBox="1"/>
          <p:nvPr/>
        </p:nvSpPr>
        <p:spPr>
          <a:xfrm>
            <a:off x="6227763" y="0"/>
            <a:ext cx="1223962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251" name="TextBox 12"/>
          <p:cNvSpPr txBox="1"/>
          <p:nvPr/>
        </p:nvSpPr>
        <p:spPr>
          <a:xfrm>
            <a:off x="7740650" y="0"/>
            <a:ext cx="1223963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9"/>
          <p:cNvSpPr txBox="1"/>
          <p:nvPr/>
        </p:nvSpPr>
        <p:spPr>
          <a:xfrm>
            <a:off x="4787900" y="-10160"/>
            <a:ext cx="1223963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5305425"/>
            <a:ext cx="9144000" cy="576263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11730" y="2211705"/>
            <a:ext cx="55092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此处可添加文字或图片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0" y="1778000"/>
            <a:ext cx="2700338" cy="20875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667625" y="1778000"/>
            <a:ext cx="1476375" cy="20875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内容占位符 2"/>
          <p:cNvSpPr txBox="1"/>
          <p:nvPr/>
        </p:nvSpPr>
        <p:spPr>
          <a:xfrm>
            <a:off x="3995738" y="2570163"/>
            <a:ext cx="3240088" cy="5746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342900" marR="0" indent="-342900" defTabSz="914400" fontAlgn="auto">
              <a:spcBef>
                <a:spcPct val="2000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3200" kern="1200" cap="none" spc="0" normalizeH="0" baseline="0" noProof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  <a:endParaRPr kumimoji="0" lang="zh-CN" altLang="en-US" sz="3200" kern="1200" cap="none" spc="0" normalizeH="0" baseline="0" noProof="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2293" name="Picture 3" descr="C:\Users\Administrator\Desktop\A-03标识与各种要素的横式组合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463" y="107950"/>
            <a:ext cx="2266950" cy="373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内容占位符 2"/>
          <p:cNvSpPr txBox="1"/>
          <p:nvPr/>
        </p:nvSpPr>
        <p:spPr>
          <a:xfrm>
            <a:off x="3995738" y="3217863"/>
            <a:ext cx="4464050" cy="576263"/>
          </a:xfrm>
          <a:prstGeom prst="rect">
            <a:avLst/>
          </a:prstGeom>
        </p:spPr>
        <p:txBody>
          <a:bodyPr/>
          <a:lstStyle/>
          <a:p>
            <a:pPr marL="342900" marR="0" indent="-342900" defTabSz="914400" fontAlgn="auto">
              <a:spcBef>
                <a:spcPct val="2000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kern="1200" cap="none" spc="0" normalizeH="0" baseline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二级标题</a:t>
            </a:r>
            <a:r>
              <a:rPr kumimoji="0" lang="en-US" altLang="zh-CN" kern="1200" cap="none" spc="0" normalizeH="0" baseline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/</a:t>
            </a:r>
            <a:r>
              <a:rPr kumimoji="0" lang="zh-CN" altLang="en-US" kern="1200" cap="none" spc="0" normalizeH="0" baseline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二级标题</a:t>
            </a:r>
            <a:r>
              <a:rPr kumimoji="0" lang="en-US" altLang="zh-CN" kern="1200" cap="none" spc="0" normalizeH="0" baseline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/</a:t>
            </a:r>
            <a:r>
              <a:rPr kumimoji="0" lang="zh-CN" altLang="en-US" kern="1200" cap="none" spc="0" normalizeH="0" baseline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二级标题</a:t>
            </a:r>
            <a:r>
              <a:rPr kumimoji="0" lang="en-US" altLang="zh-CN" kern="1200" cap="none" spc="0" normalizeH="0" baseline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/</a:t>
            </a:r>
            <a:endParaRPr kumimoji="0" lang="en-US" altLang="zh-CN" kern="1200" cap="none" spc="0" normalizeH="0" baseline="0" noProof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indent="-342900" defTabSz="914400" fontAlgn="auto">
              <a:spcBef>
                <a:spcPct val="2000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kern="1200" cap="none" spc="0" normalizeH="0" baseline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图片可更换，建议保持比例</a:t>
            </a:r>
            <a:endParaRPr kumimoji="0" lang="zh-CN" altLang="en-US" kern="1200" cap="none" spc="0" normalizeH="0" baseline="0" noProof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indent="-342900" defTabSz="914400" fontAlgn="auto">
              <a:spcBef>
                <a:spcPct val="20000"/>
              </a:spcBef>
              <a:spcAft>
                <a:spcPts val="0"/>
              </a:spcAft>
              <a:buClrTx/>
              <a:buSzTx/>
              <a:buFontTx/>
              <a:defRPr/>
            </a:pPr>
            <a:endParaRPr kumimoji="0" lang="zh-CN" altLang="en-US" b="1" kern="1200" cap="none" spc="0" normalizeH="0" baseline="0" noProof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295" name="Picture 2" descr="E:\积极向上\学校VIS设计+校园文创\学校照片\历史照片\历史照片\风景-英才校区\012宿舍2.JPG"/>
          <p:cNvPicPr>
            <a:picLocks noChangeAspect="1"/>
          </p:cNvPicPr>
          <p:nvPr/>
        </p:nvPicPr>
        <p:blipFill>
          <a:blip r:embed="rId2"/>
          <a:srcRect l="46436" r="13667"/>
          <a:stretch>
            <a:fillRect/>
          </a:stretch>
        </p:blipFill>
        <p:spPr>
          <a:xfrm>
            <a:off x="1619250" y="1128713"/>
            <a:ext cx="2160588" cy="3600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6" name="内容占位符 2"/>
          <p:cNvSpPr>
            <a:spLocks noGrp="1"/>
          </p:cNvSpPr>
          <p:nvPr>
            <p:ph idx="1"/>
          </p:nvPr>
        </p:nvSpPr>
        <p:spPr>
          <a:xfrm>
            <a:off x="3924300" y="1549400"/>
            <a:ext cx="3240088" cy="1020763"/>
          </a:xfrm>
        </p:spPr>
        <p:txBody>
          <a:bodyPr vert="horz" wrap="square" lIns="91440" tIns="45720" rIns="91440" bIns="45720" anchor="t"/>
          <a:p>
            <a:pPr eaLnBrk="1" hangingPunct="1">
              <a:buNone/>
            </a:pPr>
            <a:r>
              <a:rPr lang="zh-CN" altLang="en-US" sz="6000" b="1" dirty="0">
                <a:solidFill>
                  <a:srgbClr val="CC99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endParaRPr lang="zh-CN" altLang="en-US" sz="6000" b="1" dirty="0">
              <a:solidFill>
                <a:srgbClr val="CC99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995738" y="2486025"/>
            <a:ext cx="2736850" cy="0"/>
          </a:xfrm>
          <a:prstGeom prst="line">
            <a:avLst/>
          </a:prstGeom>
          <a:ln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3059113" y="0"/>
            <a:ext cx="1512888" cy="2651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83113" y="0"/>
            <a:ext cx="1512888" cy="2651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107113" y="0"/>
            <a:ext cx="1512888" cy="2651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631113" y="0"/>
            <a:ext cx="1512888" cy="2651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318" name="Picture 3" descr="C:\Users\Administrator\Desktop\A-03标识与各种要素的横式组合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463" y="107950"/>
            <a:ext cx="2266950" cy="373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9" name="TextBox 8"/>
          <p:cNvSpPr txBox="1"/>
          <p:nvPr/>
        </p:nvSpPr>
        <p:spPr>
          <a:xfrm>
            <a:off x="3203575" y="0"/>
            <a:ext cx="1223963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320" name="TextBox 9"/>
          <p:cNvSpPr txBox="1"/>
          <p:nvPr/>
        </p:nvSpPr>
        <p:spPr>
          <a:xfrm>
            <a:off x="4716463" y="0"/>
            <a:ext cx="1223962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321" name="TextBox 10"/>
          <p:cNvSpPr txBox="1"/>
          <p:nvPr/>
        </p:nvSpPr>
        <p:spPr>
          <a:xfrm>
            <a:off x="6227763" y="0"/>
            <a:ext cx="1223962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322" name="TextBox 11"/>
          <p:cNvSpPr txBox="1"/>
          <p:nvPr/>
        </p:nvSpPr>
        <p:spPr>
          <a:xfrm>
            <a:off x="7740650" y="0"/>
            <a:ext cx="1223963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763713" y="4370388"/>
            <a:ext cx="1262063" cy="306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一张图片示例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324" name="文本框 14"/>
          <p:cNvSpPr txBox="1"/>
          <p:nvPr/>
        </p:nvSpPr>
        <p:spPr>
          <a:xfrm>
            <a:off x="468313" y="625475"/>
            <a:ext cx="551815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图文排版页</a:t>
            </a:r>
            <a:endParaRPr lang="zh-CN" altLang="en-US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25" name="矩形 18"/>
          <p:cNvSpPr/>
          <p:nvPr/>
        </p:nvSpPr>
        <p:spPr>
          <a:xfrm>
            <a:off x="5580063" y="2189798"/>
            <a:ext cx="33845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此处可添加文字</a:t>
            </a:r>
            <a:endParaRPr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326" name="Picture 2" descr="E:\积极向上\学校VIS设计+校园文创\学校照片\历史照片\历史照片\风景-龙子湖校区\航拍-龙子湖校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3" y="1273175"/>
            <a:ext cx="4464050" cy="29765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3059113" y="0"/>
            <a:ext cx="1512888" cy="2651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83113" y="0"/>
            <a:ext cx="1512888" cy="2651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107113" y="0"/>
            <a:ext cx="1512888" cy="2651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631113" y="0"/>
            <a:ext cx="1512888" cy="2651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342" name="Picture 3" descr="C:\Users\Administrator\Desktop\A-03标识与各种要素的横式组合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463" y="107950"/>
            <a:ext cx="2266950" cy="373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3" name="TextBox 8"/>
          <p:cNvSpPr txBox="1"/>
          <p:nvPr/>
        </p:nvSpPr>
        <p:spPr>
          <a:xfrm>
            <a:off x="3203575" y="0"/>
            <a:ext cx="1223963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344" name="TextBox 9"/>
          <p:cNvSpPr txBox="1"/>
          <p:nvPr/>
        </p:nvSpPr>
        <p:spPr>
          <a:xfrm>
            <a:off x="4716463" y="0"/>
            <a:ext cx="1223962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345" name="TextBox 10"/>
          <p:cNvSpPr txBox="1"/>
          <p:nvPr/>
        </p:nvSpPr>
        <p:spPr>
          <a:xfrm>
            <a:off x="6227763" y="0"/>
            <a:ext cx="1223962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346" name="TextBox 11"/>
          <p:cNvSpPr txBox="1"/>
          <p:nvPr/>
        </p:nvSpPr>
        <p:spPr>
          <a:xfrm>
            <a:off x="7740650" y="0"/>
            <a:ext cx="1223963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763713" y="4370388"/>
            <a:ext cx="1262063" cy="306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两张图片示例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348" name="文本框 14"/>
          <p:cNvSpPr txBox="1"/>
          <p:nvPr/>
        </p:nvSpPr>
        <p:spPr>
          <a:xfrm>
            <a:off x="468313" y="625475"/>
            <a:ext cx="551815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图文排版页</a:t>
            </a:r>
            <a:endParaRPr lang="zh-CN" altLang="en-US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349" name="矩形 18"/>
          <p:cNvSpPr/>
          <p:nvPr/>
        </p:nvSpPr>
        <p:spPr>
          <a:xfrm>
            <a:off x="5580063" y="2153603"/>
            <a:ext cx="3384550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此处可添加文字</a:t>
            </a:r>
            <a:endParaRPr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350" name="Picture 2" descr="E:\积极向上\学校VIS设计+校园文创\学校照片\历史照片\历史照片\郑州牧专建筑物照片201706\20170324_北林校区校园春景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8" y="1273175"/>
            <a:ext cx="2220912" cy="3024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51" name="Picture 3" descr="E:\积极向上\学校VIS设计+校园文创\学校照片\历史照片\历史照片\风景-龙子湖校区\IMG_20180926_1538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825" y="1273175"/>
            <a:ext cx="2268538" cy="30241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内容占位符 2"/>
          <p:cNvSpPr>
            <a:spLocks noGrp="1"/>
          </p:cNvSpPr>
          <p:nvPr>
            <p:ph idx="1"/>
          </p:nvPr>
        </p:nvSpPr>
        <p:spPr>
          <a:xfrm>
            <a:off x="611188" y="720725"/>
            <a:ext cx="3313112" cy="660400"/>
          </a:xfrm>
        </p:spPr>
        <p:txBody>
          <a:bodyPr vert="horz" wrap="square" lIns="91440" tIns="45720" rIns="91440" bIns="45720" anchor="t"/>
          <a:p>
            <a:pPr eaLnBrk="1" hangingPunct="1">
              <a:buNone/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图文排版页</a:t>
            </a:r>
            <a:endParaRPr lang="zh-CN" altLang="en-US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59113" y="0"/>
            <a:ext cx="1512888" cy="2651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83113" y="0"/>
            <a:ext cx="1512888" cy="2651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107113" y="0"/>
            <a:ext cx="1512888" cy="2651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631113" y="0"/>
            <a:ext cx="1512888" cy="2651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367" name="Picture 3" descr="C:\Users\Administrator\Desktop\A-03标识与各种要素的横式组合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463" y="107950"/>
            <a:ext cx="2266950" cy="373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8" name="TextBox 8"/>
          <p:cNvSpPr txBox="1"/>
          <p:nvPr/>
        </p:nvSpPr>
        <p:spPr>
          <a:xfrm>
            <a:off x="3203575" y="0"/>
            <a:ext cx="1223963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369" name="TextBox 9"/>
          <p:cNvSpPr txBox="1"/>
          <p:nvPr/>
        </p:nvSpPr>
        <p:spPr>
          <a:xfrm>
            <a:off x="4716463" y="0"/>
            <a:ext cx="1223962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370" name="TextBox 10"/>
          <p:cNvSpPr txBox="1"/>
          <p:nvPr/>
        </p:nvSpPr>
        <p:spPr>
          <a:xfrm>
            <a:off x="6227763" y="0"/>
            <a:ext cx="1223962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371" name="TextBox 11"/>
          <p:cNvSpPr txBox="1"/>
          <p:nvPr/>
        </p:nvSpPr>
        <p:spPr>
          <a:xfrm>
            <a:off x="7740650" y="0"/>
            <a:ext cx="1223963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372" name="TextBox 12"/>
          <p:cNvSpPr txBox="1"/>
          <p:nvPr/>
        </p:nvSpPr>
        <p:spPr>
          <a:xfrm>
            <a:off x="611188" y="1273175"/>
            <a:ext cx="7993062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此处可添加文字</a:t>
            </a:r>
            <a:endParaRPr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373" name="Picture 2" descr="E:\积极向上\学校VIS设计+校园文创\学校照片\历史照片\历史照片\风景-龙子湖校区\图书馆照片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3001963"/>
            <a:ext cx="2520950" cy="1673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4" name="Picture 3" descr="E:\积极向上\学校VIS设计+校园文创\学校照片\历史照片\历史照片\风景-龙子湖校区\图书馆照片 (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425" y="3001963"/>
            <a:ext cx="2519363" cy="1673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5" name="Picture 4" descr="E:\积极向上\学校VIS设计+校园文创\学校照片\历史照片\历史照片\风景-龙子湖校区\图书馆照片 (4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038" y="3001963"/>
            <a:ext cx="2519362" cy="1673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矩形 17"/>
          <p:cNvSpPr/>
          <p:nvPr/>
        </p:nvSpPr>
        <p:spPr>
          <a:xfrm>
            <a:off x="1258888" y="4710113"/>
            <a:ext cx="1262063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三张图片示例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995738" y="4710113"/>
            <a:ext cx="1262063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三张图片示例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732588" y="4710113"/>
            <a:ext cx="1262063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三张图片示例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内容占位符 2"/>
          <p:cNvSpPr>
            <a:spLocks noGrp="1"/>
          </p:cNvSpPr>
          <p:nvPr>
            <p:ph idx="1"/>
          </p:nvPr>
        </p:nvSpPr>
        <p:spPr>
          <a:xfrm>
            <a:off x="611188" y="720725"/>
            <a:ext cx="3313112" cy="841375"/>
          </a:xfrm>
        </p:spPr>
        <p:txBody>
          <a:bodyPr vert="horz" wrap="square" lIns="91440" tIns="45720" rIns="91440" bIns="45720" anchor="t"/>
          <a:p>
            <a:pPr eaLnBrk="1" hangingPunct="1">
              <a:buNone/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图文排版页</a:t>
            </a:r>
            <a:endParaRPr lang="zh-CN" altLang="en-US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buNone/>
            </a:pPr>
            <a:endParaRPr lang="zh-CN" altLang="en-US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59113" y="0"/>
            <a:ext cx="1512888" cy="2651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83113" y="0"/>
            <a:ext cx="1512888" cy="2651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107113" y="0"/>
            <a:ext cx="1512888" cy="2651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631113" y="0"/>
            <a:ext cx="1512888" cy="2651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391" name="Picture 3" descr="C:\Users\Administrator\Desktop\A-03标识与各种要素的横式组合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463" y="107950"/>
            <a:ext cx="2266950" cy="373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92" name="TextBox 8"/>
          <p:cNvSpPr txBox="1"/>
          <p:nvPr/>
        </p:nvSpPr>
        <p:spPr>
          <a:xfrm>
            <a:off x="3203575" y="0"/>
            <a:ext cx="1223963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393" name="TextBox 9"/>
          <p:cNvSpPr txBox="1"/>
          <p:nvPr/>
        </p:nvSpPr>
        <p:spPr>
          <a:xfrm>
            <a:off x="4716463" y="0"/>
            <a:ext cx="1223962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394" name="TextBox 10"/>
          <p:cNvSpPr txBox="1"/>
          <p:nvPr/>
        </p:nvSpPr>
        <p:spPr>
          <a:xfrm>
            <a:off x="6227763" y="0"/>
            <a:ext cx="1223962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395" name="TextBox 11"/>
          <p:cNvSpPr txBox="1"/>
          <p:nvPr/>
        </p:nvSpPr>
        <p:spPr>
          <a:xfrm>
            <a:off x="7740650" y="0"/>
            <a:ext cx="1223963" cy="275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可添加文字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396" name="TextBox 12"/>
          <p:cNvSpPr txBox="1"/>
          <p:nvPr/>
        </p:nvSpPr>
        <p:spPr>
          <a:xfrm>
            <a:off x="611188" y="1368425"/>
            <a:ext cx="3097212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此处可添加文字</a:t>
            </a:r>
            <a:endParaRPr lang="zh-CN" altLang="en-US" sz="16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397" name="Picture 2" descr="E:\积极向上\学校VIS设计+校园文创\学校照片\历史照片\历史照片\风景-英才校区\016风景湖.jpg"/>
          <p:cNvPicPr>
            <a:picLocks noChangeAspect="1"/>
          </p:cNvPicPr>
          <p:nvPr/>
        </p:nvPicPr>
        <p:blipFill>
          <a:blip r:embed="rId2"/>
          <a:srcRect l="40614" r="12619"/>
          <a:stretch>
            <a:fillRect/>
          </a:stretch>
        </p:blipFill>
        <p:spPr>
          <a:xfrm>
            <a:off x="6588125" y="841375"/>
            <a:ext cx="2232025" cy="2624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8" name="Picture 3" descr="E:\积极向上\学校VIS设计+校园文创\学校照片\历史照片\历史照片\风景-英才校区\024英才校区风景  (2).jpg"/>
          <p:cNvPicPr>
            <a:picLocks noChangeAspect="1"/>
          </p:cNvPicPr>
          <p:nvPr/>
        </p:nvPicPr>
        <p:blipFill>
          <a:blip r:embed="rId3"/>
          <a:srcRect b="12700"/>
          <a:stretch>
            <a:fillRect/>
          </a:stretch>
        </p:blipFill>
        <p:spPr>
          <a:xfrm>
            <a:off x="4067175" y="3843338"/>
            <a:ext cx="2484438" cy="1439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9" name="Picture 4" descr="E:\积极向上\学校VIS设计+校园文创\学校照片\历史照片\历史照片\风景-英才校区\014-20050915英才校区 图书馆阅览室.JPG"/>
          <p:cNvPicPr>
            <a:picLocks noChangeAspect="1"/>
          </p:cNvPicPr>
          <p:nvPr/>
        </p:nvPicPr>
        <p:blipFill>
          <a:blip r:embed="rId4"/>
          <a:srcRect l="14717" r="1643"/>
          <a:stretch>
            <a:fillRect/>
          </a:stretch>
        </p:blipFill>
        <p:spPr>
          <a:xfrm>
            <a:off x="6588125" y="3509963"/>
            <a:ext cx="2232025" cy="1773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0" name="Picture 5" descr="E:\积极向上\学校VIS设计+校园文创\学校照片\历史照片\历史照片\风景-英才校区\016-201207湖.JPG"/>
          <p:cNvPicPr>
            <a:picLocks noChangeAspect="1"/>
          </p:cNvPicPr>
          <p:nvPr/>
        </p:nvPicPr>
        <p:blipFill>
          <a:blip r:embed="rId5"/>
          <a:srcRect l="27367" r="16887"/>
          <a:stretch>
            <a:fillRect/>
          </a:stretch>
        </p:blipFill>
        <p:spPr>
          <a:xfrm>
            <a:off x="4067175" y="841375"/>
            <a:ext cx="2484438" cy="2962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矩形 23"/>
          <p:cNvSpPr/>
          <p:nvPr/>
        </p:nvSpPr>
        <p:spPr>
          <a:xfrm>
            <a:off x="2700338" y="4945063"/>
            <a:ext cx="1262063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四张图片示例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685</Words>
  <Application>WPS 演示</Application>
  <PresentationFormat>全屏显示(16:10)</PresentationFormat>
  <Paragraphs>211</Paragraphs>
  <Slides>20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Arial</vt:lpstr>
      <vt:lpstr>宋体</vt:lpstr>
      <vt:lpstr>Wingdings</vt:lpstr>
      <vt:lpstr>Calibri</vt:lpstr>
      <vt:lpstr>Aparajita</vt:lpstr>
      <vt:lpstr>Adobe 黑体 Std R</vt:lpstr>
      <vt:lpstr>微软雅黑</vt:lpstr>
      <vt:lpstr>Arial Unicode MS</vt:lpstr>
      <vt:lpstr>Impact</vt:lpstr>
      <vt:lpstr>阿里巴巴普惠体 R</vt:lpstr>
      <vt:lpstr>Segoe Print</vt:lpstr>
      <vt:lpstr>黑体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PW</cp:lastModifiedBy>
  <cp:revision>28</cp:revision>
  <dcterms:created xsi:type="dcterms:W3CDTF">2020-10-24T02:14:00Z</dcterms:created>
  <dcterms:modified xsi:type="dcterms:W3CDTF">2020-10-29T02:32:57Z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  <property fmtid="{D5CDD505-2E9C-101B-9397-08002B2CF9AE}" pid="3" name="KSORubyTemplateID">
    <vt:lpwstr>2</vt:lpwstr>
  </property>
</Properties>
</file>